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4B946E5B-8285-4C14-1706-2EB1CED38D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84" y="1826882"/>
            <a:ext cx="1164847" cy="87363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B14EBC7-4F49-1557-7235-04C028578B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48" y="243960"/>
            <a:ext cx="1970440" cy="1477831"/>
          </a:xfrm>
          <a:prstGeom prst="rect">
            <a:avLst/>
          </a:prstGeom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81698" y="2522404"/>
            <a:ext cx="2402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SL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のふわふわです！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大型のドーム型ふあふあでアイキャッチには抜群です。</a:t>
            </a: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窓がパノラマ式で内部がよく見えます。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エアぐるみぽっぽちゃんは別料金となります。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W7.0×D4.5×H6.7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500" b="1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  <a:endParaRPr kumimoji="1" lang="ja-JP" altLang="en-US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40928" y="86843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ジャンボ</a:t>
            </a:r>
            <a:r>
              <a:rPr lang="en-US" altLang="ja-JP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SL</a:t>
            </a:r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ぽっぽちゃん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55062D3-A0F3-E27D-A93A-BE9472DAD65C}"/>
              </a:ext>
            </a:extLst>
          </p:cNvPr>
          <p:cNvSpPr txBox="1"/>
          <p:nvPr/>
        </p:nvSpPr>
        <p:spPr>
          <a:xfrm rot="1567088">
            <a:off x="1146186" y="1877537"/>
            <a:ext cx="14556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エアぐるみと一緒に！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3B8E87D-FD2D-2680-85C9-A4AF3705DA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80" y="1857639"/>
            <a:ext cx="851831" cy="638873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103EBF7-90AA-A97C-5848-D18582B11424}"/>
              </a:ext>
            </a:extLst>
          </p:cNvPr>
          <p:cNvSpPr txBox="1"/>
          <p:nvPr/>
        </p:nvSpPr>
        <p:spPr>
          <a:xfrm rot="20180826">
            <a:off x="-95263" y="1832419"/>
            <a:ext cx="1144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アイキャッチ！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1193</TotalTime>
  <Words>79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35</cp:revision>
  <cp:lastPrinted>2021-09-14T08:30:05Z</cp:lastPrinted>
  <dcterms:created xsi:type="dcterms:W3CDTF">2021-07-06T03:57:40Z</dcterms:created>
  <dcterms:modified xsi:type="dcterms:W3CDTF">2022-06-10T05:31:48Z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